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718"/>
  </p:normalViewPr>
  <p:slideViewPr>
    <p:cSldViewPr snapToGrid="0">
      <p:cViewPr>
        <p:scale>
          <a:sx n="114" d="100"/>
          <a:sy n="114" d="100"/>
        </p:scale>
        <p:origin x="37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D5BC04-5228-0F80-F995-12FC577110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3EEF48C-54D4-AD90-1088-1B1C097838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F2C5F2C-5993-B2BC-34F2-24FAA1B84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74417E5-EABE-0D3D-CD89-64160CB65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946AE5-B05C-CAF6-7B1C-1431445D0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669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E1FA64-4067-4B4A-B8FD-7E11ADF30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207E723-6F1D-281F-78F4-F861D8C214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B9D9EC5-46A9-AE4B-6C72-7998D4B44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E832A8-87E4-A228-A68E-A7464D529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BB19172-EB4C-3C6C-D62C-BAA891D4B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7243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CC544B1-AC21-65E8-FFAD-818DF7AD25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BC10DBC-68C5-28D4-EFDE-63421491E1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93F8B36-2330-84D6-FCDD-BD3370636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154FB0C-D2BF-BC5E-EC5C-236804B0F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7102B0E-CFF8-370F-3868-A3818AA02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4071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AC233E-4082-C227-0CEF-C41DBB87C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76F79DA-CC11-40AE-5F1A-4B3680004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D7BD8AC-A8BF-2500-3361-904DBF6CF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59132B-796A-F172-EDE2-0027BFFD4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077755-FCB4-20C0-907C-5908E9FB6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3963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A641607-5D91-D90A-233C-35663FDC5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C7FAAC4-463D-AF85-42AE-B8D6BA761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E31C38-7A27-94EA-BAF2-1AADF45E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A649B0-714B-E3BC-8B36-E12B5AFB4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9DA4A2A-7410-7706-4ED2-3FB7E7245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923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2C2438-594D-59A2-31CE-B54630E67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488938A-73F0-3B5D-A7B1-0AC6A1FDA1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D7E360F-66CD-F777-140B-38D706144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855AD4F-EF51-4B9A-880E-A5FA7E09B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7696EE2-2A60-1D5E-EC3C-FA6CD4E74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F4F4E09-3545-7194-14C4-341033663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8704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EE22AD-2D83-0723-260F-F572EE775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D63CBA6-728D-C6A3-B570-223F2FC05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98CFCE9-DE5E-44A7-DD3E-228CF58D8E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9EC8511-34C8-5964-AA1C-1D5C081834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4E4BE33-55D5-0BEA-4FE7-3C5F3D1AFF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0E8FF02-F105-FE4A-D558-D976FF646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43820B0-70CB-D423-6850-4A718B7BE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A4E87BDF-EF53-8C57-AFA7-53A1B9FB9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3070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0657784-8B8F-1E1C-F5C1-27D4D1D13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3D7B3F7-C952-ED3E-50D2-0A78114C4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BFCC689-B904-A9C6-DB25-11788232F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E170AA5-64E8-11AB-30D8-23D44B3F6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8622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50B8FF7F-6927-B5E3-74EA-D1059D99B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27293B9-D381-A3CA-A33A-2A7106F26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F883E0C-2E20-81D3-6460-2C7F8F33D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8480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4710F3-F861-53A0-FE10-AF5C3D27D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0524136-084A-8D39-FC9D-FBE612529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FE9AC0F-ECF7-80AE-3697-F9C3AB3B8D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8F7C486-40A2-20CA-20E8-73EDD9212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0B942D5-962C-8E30-DC64-D8683744A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719A5A5-C91F-A014-AEF3-73ADB0AE7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8971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01722B-424F-3FEE-060D-579ABC502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A505999-8243-75D3-DCB6-D8BD1AA9C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47F36AA-612A-B7E6-B2DF-FBCFAE89BF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899F975-A628-E783-6B53-3E6724FB8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D4BAF2E-833B-AA2C-2128-5B366D93C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CE34247-DFD3-B646-B000-B82359592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5713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75E013A-EAB8-9F38-D43F-1CCE70777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CC765EB-F5AB-7F28-BA76-2BBC618D0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F287E4D-D3F4-4809-01CA-68BFCE615B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AE7D95-A97F-C649-B9DD-D9286F85CB50}" type="datetimeFigureOut">
              <a:rPr lang="it-IT" smtClean="0"/>
              <a:t>08/05/25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E71E42F-C731-BE91-7401-89FA252D69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C26ABAD-B599-2A27-429B-BE4782CE45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7F2BF3-E696-DB41-9E2C-69ED8D3A3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0720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FC401B4B-3B38-6E60-A31F-D15546891796}"/>
              </a:ext>
            </a:extLst>
          </p:cNvPr>
          <p:cNvSpPr/>
          <p:nvPr/>
        </p:nvSpPr>
        <p:spPr>
          <a:xfrm>
            <a:off x="2141258" y="1970617"/>
            <a:ext cx="7549544" cy="41047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3" name="Immagine 12" descr="Immagine che contiene testo, schermata, Software multimediale, software&#10;&#10;Il contenuto generato dall'IA potrebbe non essere corretto.">
            <a:extLst>
              <a:ext uri="{FF2B5EF4-FFF2-40B4-BE49-F238E27FC236}">
                <a16:creationId xmlns:a16="http://schemas.microsoft.com/office/drawing/2014/main" id="{FC4DF401-D8D5-6C84-7158-39352BBEA0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99" t="27827" r="2068" b="18207"/>
          <a:stretch/>
        </p:blipFill>
        <p:spPr>
          <a:xfrm>
            <a:off x="2141258" y="2799566"/>
            <a:ext cx="7549544" cy="2621519"/>
          </a:xfrm>
          <a:prstGeom prst="rect">
            <a:avLst/>
          </a:prstGeom>
        </p:spPr>
      </p:pic>
      <p:pic>
        <p:nvPicPr>
          <p:cNvPr id="14" name="Immagine 13" descr="Immagine che contiene testo, schermata, Software multimediale, software&#10;&#10;Il contenuto generato dall'IA potrebbe non essere corretto.">
            <a:extLst>
              <a:ext uri="{FF2B5EF4-FFF2-40B4-BE49-F238E27FC236}">
                <a16:creationId xmlns:a16="http://schemas.microsoft.com/office/drawing/2014/main" id="{A5EDBB9A-6661-239C-3827-8EB7DE7680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0" t="16481" r="19796" b="76342"/>
          <a:stretch/>
        </p:blipFill>
        <p:spPr>
          <a:xfrm>
            <a:off x="2141258" y="2373089"/>
            <a:ext cx="7549544" cy="42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6242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di Office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Tentori Elisa</dc:creator>
  <cp:lastModifiedBy>Tentori Elisa</cp:lastModifiedBy>
  <cp:revision>1</cp:revision>
  <dcterms:created xsi:type="dcterms:W3CDTF">2025-05-08T10:52:59Z</dcterms:created>
  <dcterms:modified xsi:type="dcterms:W3CDTF">2025-05-08T10:57:11Z</dcterms:modified>
</cp:coreProperties>
</file>

<file path=docProps/thumbnail.jpeg>
</file>